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A19A36-2AA4-8D23-927F-04D0A5BF3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663DA3D-D7FA-FA57-FA85-2AD93798F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F41948-ABD2-BBC1-F73B-479F3BBC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1109-62CB-4707-A4FF-7E92B39A1FE0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32FB1D-D703-D19C-5264-EEB57C08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16FAFE-A38C-6037-6EB2-2B700915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36E-12E2-4663-8534-7268E2EF87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56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374ACF-715D-2BB4-4D19-D97C9128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EBE9082-C0AB-E776-753A-A19073D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455FA2-B3B4-EC81-0A53-FDE9BEBB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1109-62CB-4707-A4FF-7E92B39A1FE0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C23678-320C-283F-24CC-77D2381D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7B0502-EEAC-AD91-5DA1-D85C0DFF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36E-12E2-4663-8534-7268E2EF87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6ED7015-8F97-FA3E-0212-E8D532439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B49C507-8EA4-5C94-41BE-1F8C3664E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B12701-D82D-42E0-49E6-2DBDD2AF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1109-62CB-4707-A4FF-7E92B39A1FE0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2C424A-9563-6B78-4FF5-E8FFBAE4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954EC2-230A-F12E-093A-588CB951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36E-12E2-4663-8534-7268E2EF87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0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35D1DB-9259-D02F-9A5D-EDBE77FD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396CB9-F43F-7F55-C02F-122E0E46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6ACCF-55DA-F1FB-EE8B-90A993A8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1109-62CB-4707-A4FF-7E92B39A1FE0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608F2F-BFBD-44B1-9CF6-95FEDB81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674DB2-D1E5-B38F-015F-673A73B0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36E-12E2-4663-8534-7268E2EF87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5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BEE324-332D-CD5E-21BB-275B5F27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D220C2-47BF-3F48-590F-2206946F9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B14102-C0DF-2ED7-8FA1-466954F5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1109-62CB-4707-A4FF-7E92B39A1FE0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FC3F5C-5B65-75B4-49D8-08A4A5FE7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9ADE42-CCFD-D54B-0C37-BBB8F4B4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36E-12E2-4663-8534-7268E2EF87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90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3D9731-6059-8D30-A58F-F2B82E21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8C3B28-CF9E-A2FF-D11B-E072B3BD8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6AB326C-0CE8-C7DC-39B1-C903D2ECF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675A5BD-7625-8EAB-B50F-579B16EC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1109-62CB-4707-A4FF-7E92B39A1FE0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0C785A-CF5D-E9A9-F7F3-C1FCF110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F2E8275-6E9D-7D07-3CC3-8F86D2A7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36E-12E2-4663-8534-7268E2EF87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42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765BA-80F0-A7EE-0F58-642195EB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969321-EB60-4467-599D-0EEC39745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B8788F5-2D3E-C696-FCED-50FA748AA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AAE0791-8F4E-AE22-0EB1-D3B59E175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571E659-F9BB-CF1C-20AB-6A548E694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47867AE-AFBB-44E8-CFC3-94333034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1109-62CB-4707-A4FF-7E92B39A1FE0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B626F-6822-BA02-F43D-60B33783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EBAB223-5445-0E66-E8EA-ADAAC207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36E-12E2-4663-8534-7268E2EF87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60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9523B7-5826-6B5D-E913-351EEBE9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3E548EB-AE9B-0C87-101D-3A4BA788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1109-62CB-4707-A4FF-7E92B39A1FE0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5EC4629-4FFD-76AF-9BD3-E603238B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AE8C5E3-AEEE-DFAF-E131-E24DF530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36E-12E2-4663-8534-7268E2EF87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44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4F2D799-34F2-C68E-9DB0-71A362AE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1109-62CB-4707-A4FF-7E92B39A1FE0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BB8962A-EE0F-2430-9840-70AECD4B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35FE59-2D56-BF13-BA30-F3C11319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36E-12E2-4663-8534-7268E2EF87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02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F254AF-B0A3-A881-E4EB-6B80E6B5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AF635E-E6CB-0A0E-7542-27C3002B6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250E4B7-1942-0E69-356E-41FC330DF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3748D2F-34C1-6C9D-C582-F7EE355F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1109-62CB-4707-A4FF-7E92B39A1FE0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4D0B40-70B2-84B8-8C4D-C112E7D2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36E6CF-D342-C08A-4DDD-1FB6FB98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36E-12E2-4663-8534-7268E2EF87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9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BD1DD5-9F8E-2422-0BEF-8D99DE7C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A8871F4-A8CD-C7C3-531E-F0761B805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CF16C14-BB52-B76E-112C-B045A09AF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65976F-D8EA-0019-53C8-3C1EEB8D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1109-62CB-4707-A4FF-7E92B39A1FE0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9FA661-9E01-0C49-F58D-3597B023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9DC72F6-FEFF-170A-451C-AAAAD08F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736E-12E2-4663-8534-7268E2EF87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81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CA174F7-AC6A-1063-9A99-D786E882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5DADBE-B0C3-DF48-3AA6-8D65E61B7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007C3A-DDC0-2110-CB4A-E889F5BD0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311109-62CB-4707-A4FF-7E92B39A1FE0}" type="datetimeFigureOut">
              <a:rPr lang="ko-KR" altLang="en-US" smtClean="0"/>
              <a:t>2024-01-19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5B4637-1866-74CB-8987-F51571DC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E946E9-9A37-FDB3-893B-8C8ABA614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BB736E-12E2-4663-8534-7268E2EF87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67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케치, 텍스트이(가) 표시된 사진&#10;&#10;자동 생성된 설명">
            <a:extLst>
              <a:ext uri="{FF2B5EF4-FFF2-40B4-BE49-F238E27FC236}">
                <a16:creationId xmlns:a16="http://schemas.microsoft.com/office/drawing/2014/main" id="{AFD0CE83-917C-DC43-F27E-97D9E2566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" y="0"/>
            <a:ext cx="12189178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5831B7E-1E79-8436-5B5C-1C703247E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CBE408C-816C-2B5A-900B-E000CB604E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3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4" descr="스케치, 그림이(가) 표시된 사진&#10;&#10;자동 생성된 설명">
            <a:extLst>
              <a:ext uri="{FF2B5EF4-FFF2-40B4-BE49-F238E27FC236}">
                <a16:creationId xmlns:a16="http://schemas.microsoft.com/office/drawing/2014/main" id="{87813037-A356-EDFC-0AB7-AEA1079E0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58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20E1DB5-1B54-3694-76BC-ED99284D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6F351F-C748-2869-7845-813F91FAE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5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4" descr="스크린샷, 텍스트, 아쿠아, 블루이(가) 표시된 사진&#10;&#10;자동 생성된 설명">
            <a:extLst>
              <a:ext uri="{FF2B5EF4-FFF2-40B4-BE49-F238E27FC236}">
                <a16:creationId xmlns:a16="http://schemas.microsoft.com/office/drawing/2014/main" id="{3AF726AD-AFF9-F482-1825-5E3516B1C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764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5831B7E-1E79-8436-5B5C-1C703247E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CBE408C-816C-2B5A-900B-E000CB604E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9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스크린샷, 아쿠아, 블루, 하늘빛이(가) 표시된 사진&#10;&#10;자동 생성된 설명">
            <a:extLst>
              <a:ext uri="{FF2B5EF4-FFF2-40B4-BE49-F238E27FC236}">
                <a16:creationId xmlns:a16="http://schemas.microsoft.com/office/drawing/2014/main" id="{E71CC39A-4FA0-8359-DAE8-4572201C5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764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20E1DB5-1B54-3694-76BC-ED99284D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6F351F-C748-2869-7845-813F91FAE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41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와이드스크린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SUE JUNG HWANG</dc:creator>
  <cp:lastModifiedBy>SUE JUNG HWANG</cp:lastModifiedBy>
  <cp:revision>1</cp:revision>
  <dcterms:created xsi:type="dcterms:W3CDTF">2024-01-19T11:43:06Z</dcterms:created>
  <dcterms:modified xsi:type="dcterms:W3CDTF">2024-01-19T11:48:01Z</dcterms:modified>
</cp:coreProperties>
</file>