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7719338" cy="496792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" d="100"/>
          <a:sy n="15" d="100"/>
        </p:scale>
        <p:origin x="28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8951" y="8130377"/>
            <a:ext cx="23561437" cy="17295730"/>
          </a:xfrm>
        </p:spPr>
        <p:txBody>
          <a:bodyPr anchor="b"/>
          <a:lstStyle>
            <a:lvl1pPr algn="ctr">
              <a:defRPr sz="1818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4917" y="26093097"/>
            <a:ext cx="20789504" cy="11994309"/>
          </a:xfrm>
        </p:spPr>
        <p:txBody>
          <a:bodyPr/>
          <a:lstStyle>
            <a:lvl1pPr marL="0" indent="0" algn="ctr">
              <a:buNone/>
              <a:defRPr sz="7275"/>
            </a:lvl1pPr>
            <a:lvl2pPr marL="1385956" indent="0" algn="ctr">
              <a:buNone/>
              <a:defRPr sz="6063"/>
            </a:lvl2pPr>
            <a:lvl3pPr marL="2771912" indent="0" algn="ctr">
              <a:buNone/>
              <a:defRPr sz="5457"/>
            </a:lvl3pPr>
            <a:lvl4pPr marL="4157868" indent="0" algn="ctr">
              <a:buNone/>
              <a:defRPr sz="4850"/>
            </a:lvl4pPr>
            <a:lvl5pPr marL="5543824" indent="0" algn="ctr">
              <a:buNone/>
              <a:defRPr sz="4850"/>
            </a:lvl5pPr>
            <a:lvl6pPr marL="6929780" indent="0" algn="ctr">
              <a:buNone/>
              <a:defRPr sz="4850"/>
            </a:lvl6pPr>
            <a:lvl7pPr marL="8315736" indent="0" algn="ctr">
              <a:buNone/>
              <a:defRPr sz="4850"/>
            </a:lvl7pPr>
            <a:lvl8pPr marL="9701693" indent="0" algn="ctr">
              <a:buNone/>
              <a:defRPr sz="4850"/>
            </a:lvl8pPr>
            <a:lvl9pPr marL="11087649" indent="0" algn="ctr">
              <a:buNone/>
              <a:defRPr sz="485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68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6368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36653" y="2644959"/>
            <a:ext cx="5976982" cy="4210084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706" y="2644959"/>
            <a:ext cx="17584455" cy="4210084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99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781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269" y="12385321"/>
            <a:ext cx="23907929" cy="20665174"/>
          </a:xfrm>
        </p:spPr>
        <p:txBody>
          <a:bodyPr anchor="b"/>
          <a:lstStyle>
            <a:lvl1pPr>
              <a:defRPr sz="1818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1269" y="33245996"/>
            <a:ext cx="23907929" cy="10867327"/>
          </a:xfrm>
        </p:spPr>
        <p:txBody>
          <a:bodyPr/>
          <a:lstStyle>
            <a:lvl1pPr marL="0" indent="0">
              <a:buNone/>
              <a:defRPr sz="7275">
                <a:solidFill>
                  <a:schemeClr val="tx1">
                    <a:tint val="82000"/>
                  </a:schemeClr>
                </a:solidFill>
              </a:defRPr>
            </a:lvl1pPr>
            <a:lvl2pPr marL="1385956" indent="0">
              <a:buNone/>
              <a:defRPr sz="6063">
                <a:solidFill>
                  <a:schemeClr val="tx1">
                    <a:tint val="82000"/>
                  </a:schemeClr>
                </a:solidFill>
              </a:defRPr>
            </a:lvl2pPr>
            <a:lvl3pPr marL="2771912" indent="0">
              <a:buNone/>
              <a:defRPr sz="5457">
                <a:solidFill>
                  <a:schemeClr val="tx1">
                    <a:tint val="82000"/>
                  </a:schemeClr>
                </a:solidFill>
              </a:defRPr>
            </a:lvl3pPr>
            <a:lvl4pPr marL="4157868" indent="0">
              <a:buNone/>
              <a:defRPr sz="4850">
                <a:solidFill>
                  <a:schemeClr val="tx1">
                    <a:tint val="82000"/>
                  </a:schemeClr>
                </a:solidFill>
              </a:defRPr>
            </a:lvl4pPr>
            <a:lvl5pPr marL="5543824" indent="0">
              <a:buNone/>
              <a:defRPr sz="4850">
                <a:solidFill>
                  <a:schemeClr val="tx1">
                    <a:tint val="82000"/>
                  </a:schemeClr>
                </a:solidFill>
              </a:defRPr>
            </a:lvl5pPr>
            <a:lvl6pPr marL="6929780" indent="0">
              <a:buNone/>
              <a:defRPr sz="4850">
                <a:solidFill>
                  <a:schemeClr val="tx1">
                    <a:tint val="82000"/>
                  </a:schemeClr>
                </a:solidFill>
              </a:defRPr>
            </a:lvl6pPr>
            <a:lvl7pPr marL="8315736" indent="0">
              <a:buNone/>
              <a:defRPr sz="4850">
                <a:solidFill>
                  <a:schemeClr val="tx1">
                    <a:tint val="82000"/>
                  </a:schemeClr>
                </a:solidFill>
              </a:defRPr>
            </a:lvl7pPr>
            <a:lvl8pPr marL="9701693" indent="0">
              <a:buNone/>
              <a:defRPr sz="4850">
                <a:solidFill>
                  <a:schemeClr val="tx1">
                    <a:tint val="82000"/>
                  </a:schemeClr>
                </a:solidFill>
              </a:defRPr>
            </a:lvl8pPr>
            <a:lvl9pPr marL="11087649" indent="0">
              <a:buNone/>
              <a:defRPr sz="485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705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704" y="13224794"/>
            <a:ext cx="11780719" cy="3152101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32915" y="13224794"/>
            <a:ext cx="11780719" cy="3152101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32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315" y="2644970"/>
            <a:ext cx="23907929" cy="9602354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9318" y="12178314"/>
            <a:ext cx="11726577" cy="5968403"/>
          </a:xfrm>
        </p:spPr>
        <p:txBody>
          <a:bodyPr anchor="b"/>
          <a:lstStyle>
            <a:lvl1pPr marL="0" indent="0">
              <a:buNone/>
              <a:defRPr sz="7275" b="1"/>
            </a:lvl1pPr>
            <a:lvl2pPr marL="1385956" indent="0">
              <a:buNone/>
              <a:defRPr sz="6063" b="1"/>
            </a:lvl2pPr>
            <a:lvl3pPr marL="2771912" indent="0">
              <a:buNone/>
              <a:defRPr sz="5457" b="1"/>
            </a:lvl3pPr>
            <a:lvl4pPr marL="4157868" indent="0">
              <a:buNone/>
              <a:defRPr sz="4850" b="1"/>
            </a:lvl4pPr>
            <a:lvl5pPr marL="5543824" indent="0">
              <a:buNone/>
              <a:defRPr sz="4850" b="1"/>
            </a:lvl5pPr>
            <a:lvl6pPr marL="6929780" indent="0">
              <a:buNone/>
              <a:defRPr sz="4850" b="1"/>
            </a:lvl6pPr>
            <a:lvl7pPr marL="8315736" indent="0">
              <a:buNone/>
              <a:defRPr sz="4850" b="1"/>
            </a:lvl7pPr>
            <a:lvl8pPr marL="9701693" indent="0">
              <a:buNone/>
              <a:defRPr sz="4850" b="1"/>
            </a:lvl8pPr>
            <a:lvl9pPr marL="11087649" indent="0">
              <a:buNone/>
              <a:defRPr sz="485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09318" y="18146717"/>
            <a:ext cx="11726577" cy="2669108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032916" y="12178314"/>
            <a:ext cx="11784329" cy="5968403"/>
          </a:xfrm>
        </p:spPr>
        <p:txBody>
          <a:bodyPr anchor="b"/>
          <a:lstStyle>
            <a:lvl1pPr marL="0" indent="0">
              <a:buNone/>
              <a:defRPr sz="7275" b="1"/>
            </a:lvl1pPr>
            <a:lvl2pPr marL="1385956" indent="0">
              <a:buNone/>
              <a:defRPr sz="6063" b="1"/>
            </a:lvl2pPr>
            <a:lvl3pPr marL="2771912" indent="0">
              <a:buNone/>
              <a:defRPr sz="5457" b="1"/>
            </a:lvl3pPr>
            <a:lvl4pPr marL="4157868" indent="0">
              <a:buNone/>
              <a:defRPr sz="4850" b="1"/>
            </a:lvl4pPr>
            <a:lvl5pPr marL="5543824" indent="0">
              <a:buNone/>
              <a:defRPr sz="4850" b="1"/>
            </a:lvl5pPr>
            <a:lvl6pPr marL="6929780" indent="0">
              <a:buNone/>
              <a:defRPr sz="4850" b="1"/>
            </a:lvl6pPr>
            <a:lvl7pPr marL="8315736" indent="0">
              <a:buNone/>
              <a:defRPr sz="4850" b="1"/>
            </a:lvl7pPr>
            <a:lvl8pPr marL="9701693" indent="0">
              <a:buNone/>
              <a:defRPr sz="4850" b="1"/>
            </a:lvl8pPr>
            <a:lvl9pPr marL="11087649" indent="0">
              <a:buNone/>
              <a:defRPr sz="485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032916" y="18146717"/>
            <a:ext cx="11784329" cy="2669108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94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40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50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315" y="3311948"/>
            <a:ext cx="8940208" cy="11591819"/>
          </a:xfrm>
        </p:spPr>
        <p:txBody>
          <a:bodyPr anchor="b"/>
          <a:lstStyle>
            <a:lvl1pPr>
              <a:defRPr sz="97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4329" y="7152899"/>
            <a:ext cx="14032915" cy="35304449"/>
          </a:xfrm>
        </p:spPr>
        <p:txBody>
          <a:bodyPr/>
          <a:lstStyle>
            <a:lvl1pPr>
              <a:defRPr sz="9700"/>
            </a:lvl1pPr>
            <a:lvl2pPr>
              <a:defRPr sz="8488"/>
            </a:lvl2pPr>
            <a:lvl3pPr>
              <a:defRPr sz="7275"/>
            </a:lvl3pPr>
            <a:lvl4pPr>
              <a:defRPr sz="6063"/>
            </a:lvl4pPr>
            <a:lvl5pPr>
              <a:defRPr sz="6063"/>
            </a:lvl5pPr>
            <a:lvl6pPr>
              <a:defRPr sz="6063"/>
            </a:lvl6pPr>
            <a:lvl7pPr>
              <a:defRPr sz="6063"/>
            </a:lvl7pPr>
            <a:lvl8pPr>
              <a:defRPr sz="6063"/>
            </a:lvl8pPr>
            <a:lvl9pPr>
              <a:defRPr sz="60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9315" y="14903767"/>
            <a:ext cx="8940208" cy="27611073"/>
          </a:xfrm>
        </p:spPr>
        <p:txBody>
          <a:bodyPr/>
          <a:lstStyle>
            <a:lvl1pPr marL="0" indent="0">
              <a:buNone/>
              <a:defRPr sz="4850"/>
            </a:lvl1pPr>
            <a:lvl2pPr marL="1385956" indent="0">
              <a:buNone/>
              <a:defRPr sz="4244"/>
            </a:lvl2pPr>
            <a:lvl3pPr marL="2771912" indent="0">
              <a:buNone/>
              <a:defRPr sz="3638"/>
            </a:lvl3pPr>
            <a:lvl4pPr marL="4157868" indent="0">
              <a:buNone/>
              <a:defRPr sz="3031"/>
            </a:lvl4pPr>
            <a:lvl5pPr marL="5543824" indent="0">
              <a:buNone/>
              <a:defRPr sz="3031"/>
            </a:lvl5pPr>
            <a:lvl6pPr marL="6929780" indent="0">
              <a:buNone/>
              <a:defRPr sz="3031"/>
            </a:lvl6pPr>
            <a:lvl7pPr marL="8315736" indent="0">
              <a:buNone/>
              <a:defRPr sz="3031"/>
            </a:lvl7pPr>
            <a:lvl8pPr marL="9701693" indent="0">
              <a:buNone/>
              <a:defRPr sz="3031"/>
            </a:lvl8pPr>
            <a:lvl9pPr marL="11087649" indent="0">
              <a:buNone/>
              <a:defRPr sz="303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190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315" y="3311948"/>
            <a:ext cx="8940208" cy="11591819"/>
          </a:xfrm>
        </p:spPr>
        <p:txBody>
          <a:bodyPr anchor="b"/>
          <a:lstStyle>
            <a:lvl1pPr>
              <a:defRPr sz="97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84329" y="7152899"/>
            <a:ext cx="14032915" cy="35304449"/>
          </a:xfrm>
        </p:spPr>
        <p:txBody>
          <a:bodyPr anchor="t"/>
          <a:lstStyle>
            <a:lvl1pPr marL="0" indent="0">
              <a:buNone/>
              <a:defRPr sz="9700"/>
            </a:lvl1pPr>
            <a:lvl2pPr marL="1385956" indent="0">
              <a:buNone/>
              <a:defRPr sz="8488"/>
            </a:lvl2pPr>
            <a:lvl3pPr marL="2771912" indent="0">
              <a:buNone/>
              <a:defRPr sz="7275"/>
            </a:lvl3pPr>
            <a:lvl4pPr marL="4157868" indent="0">
              <a:buNone/>
              <a:defRPr sz="6063"/>
            </a:lvl4pPr>
            <a:lvl5pPr marL="5543824" indent="0">
              <a:buNone/>
              <a:defRPr sz="6063"/>
            </a:lvl5pPr>
            <a:lvl6pPr marL="6929780" indent="0">
              <a:buNone/>
              <a:defRPr sz="6063"/>
            </a:lvl6pPr>
            <a:lvl7pPr marL="8315736" indent="0">
              <a:buNone/>
              <a:defRPr sz="6063"/>
            </a:lvl7pPr>
            <a:lvl8pPr marL="9701693" indent="0">
              <a:buNone/>
              <a:defRPr sz="6063"/>
            </a:lvl8pPr>
            <a:lvl9pPr marL="11087649" indent="0">
              <a:buNone/>
              <a:defRPr sz="6063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9315" y="14903767"/>
            <a:ext cx="8940208" cy="27611073"/>
          </a:xfrm>
        </p:spPr>
        <p:txBody>
          <a:bodyPr/>
          <a:lstStyle>
            <a:lvl1pPr marL="0" indent="0">
              <a:buNone/>
              <a:defRPr sz="4850"/>
            </a:lvl1pPr>
            <a:lvl2pPr marL="1385956" indent="0">
              <a:buNone/>
              <a:defRPr sz="4244"/>
            </a:lvl2pPr>
            <a:lvl3pPr marL="2771912" indent="0">
              <a:buNone/>
              <a:defRPr sz="3638"/>
            </a:lvl3pPr>
            <a:lvl4pPr marL="4157868" indent="0">
              <a:buNone/>
              <a:defRPr sz="3031"/>
            </a:lvl4pPr>
            <a:lvl5pPr marL="5543824" indent="0">
              <a:buNone/>
              <a:defRPr sz="3031"/>
            </a:lvl5pPr>
            <a:lvl6pPr marL="6929780" indent="0">
              <a:buNone/>
              <a:defRPr sz="3031"/>
            </a:lvl6pPr>
            <a:lvl7pPr marL="8315736" indent="0">
              <a:buNone/>
              <a:defRPr sz="3031"/>
            </a:lvl7pPr>
            <a:lvl8pPr marL="9701693" indent="0">
              <a:buNone/>
              <a:defRPr sz="3031"/>
            </a:lvl8pPr>
            <a:lvl9pPr marL="11087649" indent="0">
              <a:buNone/>
              <a:defRPr sz="303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476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5705" y="2644970"/>
            <a:ext cx="23907929" cy="9602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705" y="13224794"/>
            <a:ext cx="23907929" cy="31521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705" y="46045292"/>
            <a:ext cx="6236851" cy="26449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3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44B53-C4BC-473D-8B54-E64CBA149150}" type="datetimeFigureOut">
              <a:rPr lang="ko-KR" altLang="en-US" smtClean="0"/>
              <a:t>2024-05-08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82031" y="46045292"/>
            <a:ext cx="9355277" cy="26449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3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576782" y="46045292"/>
            <a:ext cx="6236851" cy="26449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38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C0354A-FDEA-4314-9DD3-0E7418436D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30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71912" rtl="0" eaLnBrk="1" latinLnBrk="1" hangingPunct="1">
        <a:lnSpc>
          <a:spcPct val="90000"/>
        </a:lnSpc>
        <a:spcBef>
          <a:spcPct val="0"/>
        </a:spcBef>
        <a:buNone/>
        <a:defRPr sz="133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2978" indent="-692978" algn="l" defTabSz="2771912" rtl="0" eaLnBrk="1" latinLnBrk="1" hangingPunct="1">
        <a:lnSpc>
          <a:spcPct val="90000"/>
        </a:lnSpc>
        <a:spcBef>
          <a:spcPts val="3031"/>
        </a:spcBef>
        <a:buFont typeface="Arial" panose="020B0604020202020204" pitchFamily="34" charset="0"/>
        <a:buChar char="•"/>
        <a:defRPr sz="8488" kern="1200">
          <a:solidFill>
            <a:schemeClr val="tx1"/>
          </a:solidFill>
          <a:latin typeface="+mn-lt"/>
          <a:ea typeface="+mn-ea"/>
          <a:cs typeface="+mn-cs"/>
        </a:defRPr>
      </a:lvl1pPr>
      <a:lvl2pPr marL="2078934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7275" kern="1200">
          <a:solidFill>
            <a:schemeClr val="tx1"/>
          </a:solidFill>
          <a:latin typeface="+mn-lt"/>
          <a:ea typeface="+mn-ea"/>
          <a:cs typeface="+mn-cs"/>
        </a:defRPr>
      </a:lvl2pPr>
      <a:lvl3pPr marL="3464890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6063" kern="1200">
          <a:solidFill>
            <a:schemeClr val="tx1"/>
          </a:solidFill>
          <a:latin typeface="+mn-lt"/>
          <a:ea typeface="+mn-ea"/>
          <a:cs typeface="+mn-cs"/>
        </a:defRPr>
      </a:lvl3pPr>
      <a:lvl4pPr marL="4850846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5457" kern="1200">
          <a:solidFill>
            <a:schemeClr val="tx1"/>
          </a:solidFill>
          <a:latin typeface="+mn-lt"/>
          <a:ea typeface="+mn-ea"/>
          <a:cs typeface="+mn-cs"/>
        </a:defRPr>
      </a:lvl4pPr>
      <a:lvl5pPr marL="6236802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5457" kern="1200">
          <a:solidFill>
            <a:schemeClr val="tx1"/>
          </a:solidFill>
          <a:latin typeface="+mn-lt"/>
          <a:ea typeface="+mn-ea"/>
          <a:cs typeface="+mn-cs"/>
        </a:defRPr>
      </a:lvl5pPr>
      <a:lvl6pPr marL="7622758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5457" kern="1200">
          <a:solidFill>
            <a:schemeClr val="tx1"/>
          </a:solidFill>
          <a:latin typeface="+mn-lt"/>
          <a:ea typeface="+mn-ea"/>
          <a:cs typeface="+mn-cs"/>
        </a:defRPr>
      </a:lvl6pPr>
      <a:lvl7pPr marL="9008715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5457" kern="1200">
          <a:solidFill>
            <a:schemeClr val="tx1"/>
          </a:solidFill>
          <a:latin typeface="+mn-lt"/>
          <a:ea typeface="+mn-ea"/>
          <a:cs typeface="+mn-cs"/>
        </a:defRPr>
      </a:lvl7pPr>
      <a:lvl8pPr marL="10394671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5457" kern="1200">
          <a:solidFill>
            <a:schemeClr val="tx1"/>
          </a:solidFill>
          <a:latin typeface="+mn-lt"/>
          <a:ea typeface="+mn-ea"/>
          <a:cs typeface="+mn-cs"/>
        </a:defRPr>
      </a:lvl8pPr>
      <a:lvl9pPr marL="11780627" indent="-692978" algn="l" defTabSz="2771912" rtl="0" eaLnBrk="1" latinLnBrk="1" hangingPunct="1">
        <a:lnSpc>
          <a:spcPct val="90000"/>
        </a:lnSpc>
        <a:spcBef>
          <a:spcPts val="1516"/>
        </a:spcBef>
        <a:buFont typeface="Arial" panose="020B0604020202020204" pitchFamily="34" charset="0"/>
        <a:buChar char="•"/>
        <a:defRPr sz="545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1pPr>
      <a:lvl2pPr marL="1385956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2pPr>
      <a:lvl3pPr marL="2771912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3pPr>
      <a:lvl4pPr marL="4157868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4pPr>
      <a:lvl5pPr marL="5543824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5pPr>
      <a:lvl6pPr marL="6929780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6pPr>
      <a:lvl7pPr marL="8315736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7pPr>
      <a:lvl8pPr marL="9701693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8pPr>
      <a:lvl9pPr marL="11087649" algn="l" defTabSz="2771912" rtl="0" eaLnBrk="1" latinLnBrk="1" hangingPunct="1">
        <a:defRPr sz="5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606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테마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0</Words>
  <Application>Microsoft Office PowerPoint</Application>
  <PresentationFormat>사용자 지정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SUE JUNG HWANG</dc:creator>
  <cp:lastModifiedBy>SUE JUNG HWANG</cp:lastModifiedBy>
  <cp:revision>1</cp:revision>
  <dcterms:created xsi:type="dcterms:W3CDTF">2024-05-08T05:16:46Z</dcterms:created>
  <dcterms:modified xsi:type="dcterms:W3CDTF">2024-05-08T05:59:31Z</dcterms:modified>
</cp:coreProperties>
</file>